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5999738" cy="25560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1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4183141"/>
            <a:ext cx="30599777" cy="8898784"/>
          </a:xfrm>
        </p:spPr>
        <p:txBody>
          <a:bodyPr anchor="b"/>
          <a:lstStyle>
            <a:lvl1pPr algn="ctr">
              <a:defRPr sz="2236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13425096"/>
            <a:ext cx="26999804" cy="6171163"/>
          </a:xfrm>
        </p:spPr>
        <p:txBody>
          <a:bodyPr/>
          <a:lstStyle>
            <a:lvl1pPr marL="0" indent="0" algn="ctr">
              <a:buNone/>
              <a:defRPr sz="8945"/>
            </a:lvl1pPr>
            <a:lvl2pPr marL="1704030" indent="0" algn="ctr">
              <a:buNone/>
              <a:defRPr sz="7454"/>
            </a:lvl2pPr>
            <a:lvl3pPr marL="3408060" indent="0" algn="ctr">
              <a:buNone/>
              <a:defRPr sz="6709"/>
            </a:lvl3pPr>
            <a:lvl4pPr marL="5112090" indent="0" algn="ctr">
              <a:buNone/>
              <a:defRPr sz="5963"/>
            </a:lvl4pPr>
            <a:lvl5pPr marL="6816120" indent="0" algn="ctr">
              <a:buNone/>
              <a:defRPr sz="5963"/>
            </a:lvl5pPr>
            <a:lvl6pPr marL="8520151" indent="0" algn="ctr">
              <a:buNone/>
              <a:defRPr sz="5963"/>
            </a:lvl6pPr>
            <a:lvl7pPr marL="10224181" indent="0" algn="ctr">
              <a:buNone/>
              <a:defRPr sz="5963"/>
            </a:lvl7pPr>
            <a:lvl8pPr marL="11928211" indent="0" algn="ctr">
              <a:buNone/>
              <a:defRPr sz="5963"/>
            </a:lvl8pPr>
            <a:lvl9pPr marL="13632241" indent="0" algn="ctr">
              <a:buNone/>
              <a:defRPr sz="596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4AF-1D21-4DA1-9F87-A83A86DA1472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8F3-B1AE-4428-A302-97B2197C2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74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4AF-1D21-4DA1-9F87-A83A86DA1472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8F3-B1AE-4428-A302-97B2197C2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51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1360851"/>
            <a:ext cx="7762444" cy="2166120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1360851"/>
            <a:ext cx="22837334" cy="216612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4AF-1D21-4DA1-9F87-A83A86DA1472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8F3-B1AE-4428-A302-97B2197C2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84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4AF-1D21-4DA1-9F87-A83A86DA1472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8F3-B1AE-4428-A302-97B2197C2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48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6372342"/>
            <a:ext cx="31049774" cy="10632389"/>
          </a:xfrm>
        </p:spPr>
        <p:txBody>
          <a:bodyPr anchor="b"/>
          <a:lstStyle>
            <a:lvl1pPr>
              <a:defRPr sz="2236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17105317"/>
            <a:ext cx="31049774" cy="5591322"/>
          </a:xfrm>
        </p:spPr>
        <p:txBody>
          <a:bodyPr/>
          <a:lstStyle>
            <a:lvl1pPr marL="0" indent="0">
              <a:buNone/>
              <a:defRPr sz="8945">
                <a:solidFill>
                  <a:schemeClr val="tx1">
                    <a:tint val="82000"/>
                  </a:schemeClr>
                </a:solidFill>
              </a:defRPr>
            </a:lvl1pPr>
            <a:lvl2pPr marL="1704030" indent="0">
              <a:buNone/>
              <a:defRPr sz="7454">
                <a:solidFill>
                  <a:schemeClr val="tx1">
                    <a:tint val="82000"/>
                  </a:schemeClr>
                </a:solidFill>
              </a:defRPr>
            </a:lvl2pPr>
            <a:lvl3pPr marL="3408060" indent="0">
              <a:buNone/>
              <a:defRPr sz="6709">
                <a:solidFill>
                  <a:schemeClr val="tx1">
                    <a:tint val="82000"/>
                  </a:schemeClr>
                </a:solidFill>
              </a:defRPr>
            </a:lvl3pPr>
            <a:lvl4pPr marL="5112090" indent="0">
              <a:buNone/>
              <a:defRPr sz="5963">
                <a:solidFill>
                  <a:schemeClr val="tx1">
                    <a:tint val="82000"/>
                  </a:schemeClr>
                </a:solidFill>
              </a:defRPr>
            </a:lvl4pPr>
            <a:lvl5pPr marL="6816120" indent="0">
              <a:buNone/>
              <a:defRPr sz="5963">
                <a:solidFill>
                  <a:schemeClr val="tx1">
                    <a:tint val="82000"/>
                  </a:schemeClr>
                </a:solidFill>
              </a:defRPr>
            </a:lvl5pPr>
            <a:lvl6pPr marL="8520151" indent="0">
              <a:buNone/>
              <a:defRPr sz="5963">
                <a:solidFill>
                  <a:schemeClr val="tx1">
                    <a:tint val="82000"/>
                  </a:schemeClr>
                </a:solidFill>
              </a:defRPr>
            </a:lvl6pPr>
            <a:lvl7pPr marL="10224181" indent="0">
              <a:buNone/>
              <a:defRPr sz="5963">
                <a:solidFill>
                  <a:schemeClr val="tx1">
                    <a:tint val="82000"/>
                  </a:schemeClr>
                </a:solidFill>
              </a:defRPr>
            </a:lvl7pPr>
            <a:lvl8pPr marL="11928211" indent="0">
              <a:buNone/>
              <a:defRPr sz="5963">
                <a:solidFill>
                  <a:schemeClr val="tx1">
                    <a:tint val="82000"/>
                  </a:schemeClr>
                </a:solidFill>
              </a:defRPr>
            </a:lvl8pPr>
            <a:lvl9pPr marL="13632241" indent="0">
              <a:buNone/>
              <a:defRPr sz="59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4AF-1D21-4DA1-9F87-A83A86DA1472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8F3-B1AE-4428-A302-97B2197C2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2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6804256"/>
            <a:ext cx="15299889" cy="1621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6804256"/>
            <a:ext cx="15299889" cy="1621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4AF-1D21-4DA1-9F87-A83A86DA1472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8F3-B1AE-4428-A302-97B2197C2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59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360857"/>
            <a:ext cx="31049774" cy="494048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6265835"/>
            <a:ext cx="15229574" cy="3070789"/>
          </a:xfrm>
        </p:spPr>
        <p:txBody>
          <a:bodyPr anchor="b"/>
          <a:lstStyle>
            <a:lvl1pPr marL="0" indent="0">
              <a:buNone/>
              <a:defRPr sz="8945" b="1"/>
            </a:lvl1pPr>
            <a:lvl2pPr marL="1704030" indent="0">
              <a:buNone/>
              <a:defRPr sz="7454" b="1"/>
            </a:lvl2pPr>
            <a:lvl3pPr marL="3408060" indent="0">
              <a:buNone/>
              <a:defRPr sz="6709" b="1"/>
            </a:lvl3pPr>
            <a:lvl4pPr marL="5112090" indent="0">
              <a:buNone/>
              <a:defRPr sz="5963" b="1"/>
            </a:lvl4pPr>
            <a:lvl5pPr marL="6816120" indent="0">
              <a:buNone/>
              <a:defRPr sz="5963" b="1"/>
            </a:lvl5pPr>
            <a:lvl6pPr marL="8520151" indent="0">
              <a:buNone/>
              <a:defRPr sz="5963" b="1"/>
            </a:lvl6pPr>
            <a:lvl7pPr marL="10224181" indent="0">
              <a:buNone/>
              <a:defRPr sz="5963" b="1"/>
            </a:lvl7pPr>
            <a:lvl8pPr marL="11928211" indent="0">
              <a:buNone/>
              <a:defRPr sz="5963" b="1"/>
            </a:lvl8pPr>
            <a:lvl9pPr marL="13632241" indent="0">
              <a:buNone/>
              <a:defRPr sz="596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9336623"/>
            <a:ext cx="15229574" cy="137327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6265835"/>
            <a:ext cx="15304578" cy="3070789"/>
          </a:xfrm>
        </p:spPr>
        <p:txBody>
          <a:bodyPr anchor="b"/>
          <a:lstStyle>
            <a:lvl1pPr marL="0" indent="0">
              <a:buNone/>
              <a:defRPr sz="8945" b="1"/>
            </a:lvl1pPr>
            <a:lvl2pPr marL="1704030" indent="0">
              <a:buNone/>
              <a:defRPr sz="7454" b="1"/>
            </a:lvl2pPr>
            <a:lvl3pPr marL="3408060" indent="0">
              <a:buNone/>
              <a:defRPr sz="6709" b="1"/>
            </a:lvl3pPr>
            <a:lvl4pPr marL="5112090" indent="0">
              <a:buNone/>
              <a:defRPr sz="5963" b="1"/>
            </a:lvl4pPr>
            <a:lvl5pPr marL="6816120" indent="0">
              <a:buNone/>
              <a:defRPr sz="5963" b="1"/>
            </a:lvl5pPr>
            <a:lvl6pPr marL="8520151" indent="0">
              <a:buNone/>
              <a:defRPr sz="5963" b="1"/>
            </a:lvl6pPr>
            <a:lvl7pPr marL="10224181" indent="0">
              <a:buNone/>
              <a:defRPr sz="5963" b="1"/>
            </a:lvl7pPr>
            <a:lvl8pPr marL="11928211" indent="0">
              <a:buNone/>
              <a:defRPr sz="5963" b="1"/>
            </a:lvl8pPr>
            <a:lvl9pPr marL="13632241" indent="0">
              <a:buNone/>
              <a:defRPr sz="596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9336623"/>
            <a:ext cx="15304578" cy="137327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4AF-1D21-4DA1-9F87-A83A86DA1472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8F3-B1AE-4428-A302-97B2197C2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37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4AF-1D21-4DA1-9F87-A83A86DA1472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8F3-B1AE-4428-A302-97B2197C2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22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4AF-1D21-4DA1-9F87-A83A86DA1472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8F3-B1AE-4428-A302-97B2197C2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74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704022"/>
            <a:ext cx="11610853" cy="5964079"/>
          </a:xfrm>
        </p:spPr>
        <p:txBody>
          <a:bodyPr anchor="b"/>
          <a:lstStyle>
            <a:lvl1pPr>
              <a:defRPr sz="119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3680221"/>
            <a:ext cx="18224867" cy="18164407"/>
          </a:xfrm>
        </p:spPr>
        <p:txBody>
          <a:bodyPr/>
          <a:lstStyle>
            <a:lvl1pPr>
              <a:defRPr sz="11927"/>
            </a:lvl1pPr>
            <a:lvl2pPr>
              <a:defRPr sz="10436"/>
            </a:lvl2pPr>
            <a:lvl3pPr>
              <a:defRPr sz="8945"/>
            </a:lvl3pPr>
            <a:lvl4pPr>
              <a:defRPr sz="7454"/>
            </a:lvl4pPr>
            <a:lvl5pPr>
              <a:defRPr sz="7454"/>
            </a:lvl5pPr>
            <a:lvl6pPr>
              <a:defRPr sz="7454"/>
            </a:lvl6pPr>
            <a:lvl7pPr>
              <a:defRPr sz="7454"/>
            </a:lvl7pPr>
            <a:lvl8pPr>
              <a:defRPr sz="7454"/>
            </a:lvl8pPr>
            <a:lvl9pPr>
              <a:defRPr sz="745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7668102"/>
            <a:ext cx="11610853" cy="14206106"/>
          </a:xfrm>
        </p:spPr>
        <p:txBody>
          <a:bodyPr/>
          <a:lstStyle>
            <a:lvl1pPr marL="0" indent="0">
              <a:buNone/>
              <a:defRPr sz="5963"/>
            </a:lvl1pPr>
            <a:lvl2pPr marL="1704030" indent="0">
              <a:buNone/>
              <a:defRPr sz="5218"/>
            </a:lvl2pPr>
            <a:lvl3pPr marL="3408060" indent="0">
              <a:buNone/>
              <a:defRPr sz="4473"/>
            </a:lvl3pPr>
            <a:lvl4pPr marL="5112090" indent="0">
              <a:buNone/>
              <a:defRPr sz="3727"/>
            </a:lvl4pPr>
            <a:lvl5pPr marL="6816120" indent="0">
              <a:buNone/>
              <a:defRPr sz="3727"/>
            </a:lvl5pPr>
            <a:lvl6pPr marL="8520151" indent="0">
              <a:buNone/>
              <a:defRPr sz="3727"/>
            </a:lvl6pPr>
            <a:lvl7pPr marL="10224181" indent="0">
              <a:buNone/>
              <a:defRPr sz="3727"/>
            </a:lvl7pPr>
            <a:lvl8pPr marL="11928211" indent="0">
              <a:buNone/>
              <a:defRPr sz="3727"/>
            </a:lvl8pPr>
            <a:lvl9pPr marL="13632241" indent="0">
              <a:buNone/>
              <a:defRPr sz="37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4AF-1D21-4DA1-9F87-A83A86DA1472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8F3-B1AE-4428-A302-97B2197C2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79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704022"/>
            <a:ext cx="11610853" cy="5964079"/>
          </a:xfrm>
        </p:spPr>
        <p:txBody>
          <a:bodyPr anchor="b"/>
          <a:lstStyle>
            <a:lvl1pPr>
              <a:defRPr sz="119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3680221"/>
            <a:ext cx="18224867" cy="18164407"/>
          </a:xfrm>
        </p:spPr>
        <p:txBody>
          <a:bodyPr anchor="t"/>
          <a:lstStyle>
            <a:lvl1pPr marL="0" indent="0">
              <a:buNone/>
              <a:defRPr sz="11927"/>
            </a:lvl1pPr>
            <a:lvl2pPr marL="1704030" indent="0">
              <a:buNone/>
              <a:defRPr sz="10436"/>
            </a:lvl2pPr>
            <a:lvl3pPr marL="3408060" indent="0">
              <a:buNone/>
              <a:defRPr sz="8945"/>
            </a:lvl3pPr>
            <a:lvl4pPr marL="5112090" indent="0">
              <a:buNone/>
              <a:defRPr sz="7454"/>
            </a:lvl4pPr>
            <a:lvl5pPr marL="6816120" indent="0">
              <a:buNone/>
              <a:defRPr sz="7454"/>
            </a:lvl5pPr>
            <a:lvl6pPr marL="8520151" indent="0">
              <a:buNone/>
              <a:defRPr sz="7454"/>
            </a:lvl6pPr>
            <a:lvl7pPr marL="10224181" indent="0">
              <a:buNone/>
              <a:defRPr sz="7454"/>
            </a:lvl7pPr>
            <a:lvl8pPr marL="11928211" indent="0">
              <a:buNone/>
              <a:defRPr sz="7454"/>
            </a:lvl8pPr>
            <a:lvl9pPr marL="13632241" indent="0">
              <a:buNone/>
              <a:defRPr sz="745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7668102"/>
            <a:ext cx="11610853" cy="14206106"/>
          </a:xfrm>
        </p:spPr>
        <p:txBody>
          <a:bodyPr/>
          <a:lstStyle>
            <a:lvl1pPr marL="0" indent="0">
              <a:buNone/>
              <a:defRPr sz="5963"/>
            </a:lvl1pPr>
            <a:lvl2pPr marL="1704030" indent="0">
              <a:buNone/>
              <a:defRPr sz="5218"/>
            </a:lvl2pPr>
            <a:lvl3pPr marL="3408060" indent="0">
              <a:buNone/>
              <a:defRPr sz="4473"/>
            </a:lvl3pPr>
            <a:lvl4pPr marL="5112090" indent="0">
              <a:buNone/>
              <a:defRPr sz="3727"/>
            </a:lvl4pPr>
            <a:lvl5pPr marL="6816120" indent="0">
              <a:buNone/>
              <a:defRPr sz="3727"/>
            </a:lvl5pPr>
            <a:lvl6pPr marL="8520151" indent="0">
              <a:buNone/>
              <a:defRPr sz="3727"/>
            </a:lvl6pPr>
            <a:lvl7pPr marL="10224181" indent="0">
              <a:buNone/>
              <a:defRPr sz="3727"/>
            </a:lvl7pPr>
            <a:lvl8pPr marL="11928211" indent="0">
              <a:buNone/>
              <a:defRPr sz="3727"/>
            </a:lvl8pPr>
            <a:lvl9pPr marL="13632241" indent="0">
              <a:buNone/>
              <a:defRPr sz="37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04AF-1D21-4DA1-9F87-A83A86DA1472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8F3-B1AE-4428-A302-97B2197C2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91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1360857"/>
            <a:ext cx="31049774" cy="4940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6804256"/>
            <a:ext cx="31049774" cy="1621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23690652"/>
            <a:ext cx="8099941" cy="1360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1B04AF-1D21-4DA1-9F87-A83A86DA1472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23690652"/>
            <a:ext cx="12149912" cy="1360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23690652"/>
            <a:ext cx="8099941" cy="1360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77B8F3-B1AE-4428-A302-97B2197C2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23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408060" rtl="0" eaLnBrk="1" latinLnBrk="0" hangingPunct="1">
        <a:lnSpc>
          <a:spcPct val="90000"/>
        </a:lnSpc>
        <a:spcBef>
          <a:spcPct val="0"/>
        </a:spcBef>
        <a:buNone/>
        <a:defRPr sz="16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2015" indent="-852015" algn="l" defTabSz="3408060" rtl="0" eaLnBrk="1" latinLnBrk="0" hangingPunct="1">
        <a:lnSpc>
          <a:spcPct val="90000"/>
        </a:lnSpc>
        <a:spcBef>
          <a:spcPts val="3727"/>
        </a:spcBef>
        <a:buFont typeface="Arial" panose="020B0604020202020204" pitchFamily="34" charset="0"/>
        <a:buChar char="•"/>
        <a:defRPr sz="10436" kern="1200">
          <a:solidFill>
            <a:schemeClr val="tx1"/>
          </a:solidFill>
          <a:latin typeface="+mn-lt"/>
          <a:ea typeface="+mn-ea"/>
          <a:cs typeface="+mn-cs"/>
        </a:defRPr>
      </a:lvl1pPr>
      <a:lvl2pPr marL="2556045" indent="-852015" algn="l" defTabSz="3408060" rtl="0" eaLnBrk="1" latinLnBrk="0" hangingPunct="1">
        <a:lnSpc>
          <a:spcPct val="90000"/>
        </a:lnSpc>
        <a:spcBef>
          <a:spcPts val="1864"/>
        </a:spcBef>
        <a:buFont typeface="Arial" panose="020B0604020202020204" pitchFamily="34" charset="0"/>
        <a:buChar char="•"/>
        <a:defRPr sz="8945" kern="1200">
          <a:solidFill>
            <a:schemeClr val="tx1"/>
          </a:solidFill>
          <a:latin typeface="+mn-lt"/>
          <a:ea typeface="+mn-ea"/>
          <a:cs typeface="+mn-cs"/>
        </a:defRPr>
      </a:lvl2pPr>
      <a:lvl3pPr marL="4260075" indent="-852015" algn="l" defTabSz="3408060" rtl="0" eaLnBrk="1" latinLnBrk="0" hangingPunct="1">
        <a:lnSpc>
          <a:spcPct val="90000"/>
        </a:lnSpc>
        <a:spcBef>
          <a:spcPts val="1864"/>
        </a:spcBef>
        <a:buFont typeface="Arial" panose="020B0604020202020204" pitchFamily="34" charset="0"/>
        <a:buChar char="•"/>
        <a:defRPr sz="7454" kern="1200">
          <a:solidFill>
            <a:schemeClr val="tx1"/>
          </a:solidFill>
          <a:latin typeface="+mn-lt"/>
          <a:ea typeface="+mn-ea"/>
          <a:cs typeface="+mn-cs"/>
        </a:defRPr>
      </a:lvl3pPr>
      <a:lvl4pPr marL="5964105" indent="-852015" algn="l" defTabSz="3408060" rtl="0" eaLnBrk="1" latinLnBrk="0" hangingPunct="1">
        <a:lnSpc>
          <a:spcPct val="90000"/>
        </a:lnSpc>
        <a:spcBef>
          <a:spcPts val="1864"/>
        </a:spcBef>
        <a:buFont typeface="Arial" panose="020B0604020202020204" pitchFamily="34" charset="0"/>
        <a:buChar char="•"/>
        <a:defRPr sz="6709" kern="1200">
          <a:solidFill>
            <a:schemeClr val="tx1"/>
          </a:solidFill>
          <a:latin typeface="+mn-lt"/>
          <a:ea typeface="+mn-ea"/>
          <a:cs typeface="+mn-cs"/>
        </a:defRPr>
      </a:lvl4pPr>
      <a:lvl5pPr marL="7668136" indent="-852015" algn="l" defTabSz="3408060" rtl="0" eaLnBrk="1" latinLnBrk="0" hangingPunct="1">
        <a:lnSpc>
          <a:spcPct val="90000"/>
        </a:lnSpc>
        <a:spcBef>
          <a:spcPts val="1864"/>
        </a:spcBef>
        <a:buFont typeface="Arial" panose="020B0604020202020204" pitchFamily="34" charset="0"/>
        <a:buChar char="•"/>
        <a:defRPr sz="6709" kern="1200">
          <a:solidFill>
            <a:schemeClr val="tx1"/>
          </a:solidFill>
          <a:latin typeface="+mn-lt"/>
          <a:ea typeface="+mn-ea"/>
          <a:cs typeface="+mn-cs"/>
        </a:defRPr>
      </a:lvl5pPr>
      <a:lvl6pPr marL="9372166" indent="-852015" algn="l" defTabSz="3408060" rtl="0" eaLnBrk="1" latinLnBrk="0" hangingPunct="1">
        <a:lnSpc>
          <a:spcPct val="90000"/>
        </a:lnSpc>
        <a:spcBef>
          <a:spcPts val="1864"/>
        </a:spcBef>
        <a:buFont typeface="Arial" panose="020B0604020202020204" pitchFamily="34" charset="0"/>
        <a:buChar char="•"/>
        <a:defRPr sz="6709" kern="1200">
          <a:solidFill>
            <a:schemeClr val="tx1"/>
          </a:solidFill>
          <a:latin typeface="+mn-lt"/>
          <a:ea typeface="+mn-ea"/>
          <a:cs typeface="+mn-cs"/>
        </a:defRPr>
      </a:lvl6pPr>
      <a:lvl7pPr marL="11076196" indent="-852015" algn="l" defTabSz="3408060" rtl="0" eaLnBrk="1" latinLnBrk="0" hangingPunct="1">
        <a:lnSpc>
          <a:spcPct val="90000"/>
        </a:lnSpc>
        <a:spcBef>
          <a:spcPts val="1864"/>
        </a:spcBef>
        <a:buFont typeface="Arial" panose="020B0604020202020204" pitchFamily="34" charset="0"/>
        <a:buChar char="•"/>
        <a:defRPr sz="6709" kern="1200">
          <a:solidFill>
            <a:schemeClr val="tx1"/>
          </a:solidFill>
          <a:latin typeface="+mn-lt"/>
          <a:ea typeface="+mn-ea"/>
          <a:cs typeface="+mn-cs"/>
        </a:defRPr>
      </a:lvl7pPr>
      <a:lvl8pPr marL="12780226" indent="-852015" algn="l" defTabSz="3408060" rtl="0" eaLnBrk="1" latinLnBrk="0" hangingPunct="1">
        <a:lnSpc>
          <a:spcPct val="90000"/>
        </a:lnSpc>
        <a:spcBef>
          <a:spcPts val="1864"/>
        </a:spcBef>
        <a:buFont typeface="Arial" panose="020B0604020202020204" pitchFamily="34" charset="0"/>
        <a:buChar char="•"/>
        <a:defRPr sz="6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84256" indent="-852015" algn="l" defTabSz="3408060" rtl="0" eaLnBrk="1" latinLnBrk="0" hangingPunct="1">
        <a:lnSpc>
          <a:spcPct val="90000"/>
        </a:lnSpc>
        <a:spcBef>
          <a:spcPts val="1864"/>
        </a:spcBef>
        <a:buFont typeface="Arial" panose="020B0604020202020204" pitchFamily="34" charset="0"/>
        <a:buChar char="•"/>
        <a:defRPr sz="6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08060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1pPr>
      <a:lvl2pPr marL="1704030" algn="l" defTabSz="3408060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2pPr>
      <a:lvl3pPr marL="3408060" algn="l" defTabSz="3408060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3pPr>
      <a:lvl4pPr marL="5112090" algn="l" defTabSz="3408060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4pPr>
      <a:lvl5pPr marL="6816120" algn="l" defTabSz="3408060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5pPr>
      <a:lvl6pPr marL="8520151" algn="l" defTabSz="3408060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6pPr>
      <a:lvl7pPr marL="10224181" algn="l" defTabSz="3408060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7pPr>
      <a:lvl8pPr marL="11928211" algn="l" defTabSz="3408060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8pPr>
      <a:lvl9pPr marL="13632241" algn="l" defTabSz="3408060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51">
            <a:extLst>
              <a:ext uri="{FF2B5EF4-FFF2-40B4-BE49-F238E27FC236}">
                <a16:creationId xmlns:a16="http://schemas.microsoft.com/office/drawing/2014/main" id="{23B45260-6ECA-7C73-6398-B3CBD5E3C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525" y="15551339"/>
            <a:ext cx="8543925" cy="3080235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2B31BE93-EE97-9AB9-0646-D831C442C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6794" y="11520898"/>
            <a:ext cx="8543925" cy="3038475"/>
          </a:xfrm>
          <a:prstGeom prst="rect">
            <a:avLst/>
          </a:prstGeom>
        </p:spPr>
      </p:pic>
      <p:pic>
        <p:nvPicPr>
          <p:cNvPr id="4" name="Imagem 3" descr="Texto, Logotipo&#10;&#10;Descrição gerada automaticamente">
            <a:extLst>
              <a:ext uri="{FF2B5EF4-FFF2-40B4-BE49-F238E27FC236}">
                <a16:creationId xmlns:a16="http://schemas.microsoft.com/office/drawing/2014/main" id="{9317E6BA-5751-3911-D6A0-419C9E3B1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02" y="998580"/>
            <a:ext cx="5467712" cy="1648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8CF8789-5E02-1BFD-1C47-F1BD49594ACB}"/>
              </a:ext>
            </a:extLst>
          </p:cNvPr>
          <p:cNvSpPr txBox="1"/>
          <p:nvPr/>
        </p:nvSpPr>
        <p:spPr>
          <a:xfrm>
            <a:off x="7194272" y="940017"/>
            <a:ext cx="22413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/>
              <a:t>Tratamento Anaeróbio de Efluentes e Degradação de Lodo por Bioaumentação de Microbiota Autóctone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15ACB14-731A-6874-AE80-41AD578BDD0B}"/>
              </a:ext>
            </a:extLst>
          </p:cNvPr>
          <p:cNvSpPr txBox="1"/>
          <p:nvPr/>
        </p:nvSpPr>
        <p:spPr>
          <a:xfrm>
            <a:off x="933212" y="3307806"/>
            <a:ext cx="3413331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Introdução</a:t>
            </a:r>
          </a:p>
          <a:p>
            <a:pPr algn="just"/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uso de microrganismos autóctones, proposto pela 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LEGUN*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é uma das abordagens biotecnológicas mais promissoras para tratar efluentes contendo diversos tipos de resíduos orgânicos e inorgânicos. Baseia-se em microrganismos </a:t>
            </a:r>
            <a:r>
              <a:rPr lang="pt-PT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participantes da microbiota do próprio nicho ecológico poluído (microrganismos autóctones), para degradar compostos orgânicos ou químicos tóxicos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com objetivo de </a:t>
            </a:r>
            <a:r>
              <a:rPr lang="pt-PT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recuperar e 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manter o equilíbrio bioquímico do ecossistema. Trata-se de um tratamento anaeróbio que diminui a demanda bioquímica de oxigênio (DBO) e demanda química de oxigênio (DQO) dos efluentes, bem como degrada o lodo gerado no processo. </a:t>
            </a:r>
            <a:endParaRPr lang="pt-BR" sz="4800" dirty="0"/>
          </a:p>
        </p:txBody>
      </p: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5006772E-C947-5E93-429C-7BBC3255D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72" y="17010537"/>
            <a:ext cx="7439930" cy="802253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F9AF606-A5DD-1DC6-35F0-8922BAC463CC}"/>
              </a:ext>
            </a:extLst>
          </p:cNvPr>
          <p:cNvSpPr txBox="1"/>
          <p:nvPr/>
        </p:nvSpPr>
        <p:spPr>
          <a:xfrm>
            <a:off x="933212" y="7192465"/>
            <a:ext cx="10520851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dirty="0"/>
              <a:t>Bases teóricas</a:t>
            </a:r>
          </a:p>
          <a:p>
            <a:pPr algn="just">
              <a:spcAft>
                <a:spcPts val="800"/>
              </a:spcAft>
            </a:pPr>
            <a:r>
              <a:rPr lang="pt-BR" sz="4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uma lagoa anaeróbia de tratamento de efluentes forma-se lodos que propiciam o crescimento e aclimatação de uma estratificação microbiana capaz de consumir os substratos presentes, de tal forma que, se forme uma intensa interação da microbiota no sentido de promover uma sucessão microbiológica, onde a atividade microbiana altera a química do lodo, que então afeta a atividade de outros micróbios e assim por diante. À medida que uma lagoa anaeróbia se desenvolve, ela começa a imitar esses gradientes naturais, particularmente em oxigênio e sulfeto (Figura 1). </a:t>
            </a:r>
            <a:endParaRPr lang="pt-BR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D2E4CFB-9F0E-3E6A-DA16-62AC6F156C01}"/>
              </a:ext>
            </a:extLst>
          </p:cNvPr>
          <p:cNvSpPr txBox="1"/>
          <p:nvPr/>
        </p:nvSpPr>
        <p:spPr>
          <a:xfrm>
            <a:off x="27835615" y="14559373"/>
            <a:ext cx="528906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3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de DQO e DBO antes e depois do tratamento;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E40B263-8A3C-60D9-AA65-AA8BFF241E2D}"/>
              </a:ext>
            </a:extLst>
          </p:cNvPr>
          <p:cNvSpPr txBox="1"/>
          <p:nvPr/>
        </p:nvSpPr>
        <p:spPr>
          <a:xfrm>
            <a:off x="2787129" y="17339326"/>
            <a:ext cx="227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</a:t>
            </a:r>
            <a:endParaRPr lang="pt-BR" sz="4000" dirty="0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02A943D5-A718-91A8-8DFD-1AA8EC05CCA6}"/>
              </a:ext>
            </a:extLst>
          </p:cNvPr>
          <p:cNvCxnSpPr>
            <a:cxnSpLocks/>
          </p:cNvCxnSpPr>
          <p:nvPr/>
        </p:nvCxnSpPr>
        <p:spPr>
          <a:xfrm flipV="1">
            <a:off x="21284578" y="10036950"/>
            <a:ext cx="0" cy="298241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10CE61B-10CC-49B7-A2F9-38ACBD8213C3}"/>
              </a:ext>
            </a:extLst>
          </p:cNvPr>
          <p:cNvSpPr txBox="1"/>
          <p:nvPr/>
        </p:nvSpPr>
        <p:spPr>
          <a:xfrm>
            <a:off x="17018645" y="7900027"/>
            <a:ext cx="5289066" cy="175432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BR" sz="3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Estudo da microbiota presente no nicho poluído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7828788-6019-4EA0-4140-CD1A7EBB27AC}"/>
              </a:ext>
            </a:extLst>
          </p:cNvPr>
          <p:cNvSpPr txBox="1"/>
          <p:nvPr/>
        </p:nvSpPr>
        <p:spPr>
          <a:xfrm>
            <a:off x="12015109" y="7209054"/>
            <a:ext cx="3813712" cy="109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dirty="0"/>
              <a:t>Metodologia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53DFBDB-6A77-6B2B-54B0-BE97D8014438}"/>
              </a:ext>
            </a:extLst>
          </p:cNvPr>
          <p:cNvSpPr txBox="1"/>
          <p:nvPr/>
        </p:nvSpPr>
        <p:spPr>
          <a:xfrm>
            <a:off x="22868757" y="7884459"/>
            <a:ext cx="5289066" cy="175432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BR" sz="3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Bioaumentação da microbiota </a:t>
            </a:r>
            <a:r>
              <a:rPr lang="pt-BR" sz="36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situ </a:t>
            </a:r>
            <a:r>
              <a:rPr lang="pt-BR" sz="3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(biorreatores)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BE7C6B9-C780-416E-E482-849B6FAEF8FA}"/>
              </a:ext>
            </a:extLst>
          </p:cNvPr>
          <p:cNvSpPr txBox="1"/>
          <p:nvPr/>
        </p:nvSpPr>
        <p:spPr>
          <a:xfrm>
            <a:off x="12612831" y="11422445"/>
            <a:ext cx="528906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3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Controle de aplicação da microbiota por tempo e concentração do poluente;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A7765F1C-B679-DEB9-9F86-B76E467D1752}"/>
              </a:ext>
            </a:extLst>
          </p:cNvPr>
          <p:cNvCxnSpPr>
            <a:cxnSpLocks/>
          </p:cNvCxnSpPr>
          <p:nvPr/>
        </p:nvCxnSpPr>
        <p:spPr>
          <a:xfrm flipH="1" flipV="1">
            <a:off x="25541419" y="9926654"/>
            <a:ext cx="9105" cy="2211763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AD9F90F9-39DF-61F3-12DF-D61008342F8F}"/>
              </a:ext>
            </a:extLst>
          </p:cNvPr>
          <p:cNvCxnSpPr>
            <a:cxnSpLocks/>
          </p:cNvCxnSpPr>
          <p:nvPr/>
        </p:nvCxnSpPr>
        <p:spPr>
          <a:xfrm flipH="1">
            <a:off x="17999869" y="12317011"/>
            <a:ext cx="2451614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3F20F3B-A112-5B9B-6CB0-60361B5ABAEA}"/>
              </a:ext>
            </a:extLst>
          </p:cNvPr>
          <p:cNvSpPr txBox="1"/>
          <p:nvPr/>
        </p:nvSpPr>
        <p:spPr>
          <a:xfrm>
            <a:off x="12315356" y="15424287"/>
            <a:ext cx="528906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3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de camada de lodo por batimetria.</a:t>
            </a:r>
            <a:endParaRPr lang="pt-BR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7D81C89F-207C-E571-19FB-C53A5183E1B5}"/>
              </a:ext>
            </a:extLst>
          </p:cNvPr>
          <p:cNvCxnSpPr>
            <a:cxnSpLocks/>
          </p:cNvCxnSpPr>
          <p:nvPr/>
        </p:nvCxnSpPr>
        <p:spPr>
          <a:xfrm flipH="1">
            <a:off x="17604422" y="13366033"/>
            <a:ext cx="3361464" cy="209106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5F45283B-B6DE-AD25-D8AB-2D455E692573}"/>
              </a:ext>
            </a:extLst>
          </p:cNvPr>
          <p:cNvCxnSpPr>
            <a:cxnSpLocks/>
          </p:cNvCxnSpPr>
          <p:nvPr/>
        </p:nvCxnSpPr>
        <p:spPr>
          <a:xfrm flipH="1" flipV="1">
            <a:off x="17604422" y="16411368"/>
            <a:ext cx="3680156" cy="1415155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Seta: para Baixo 57">
            <a:extLst>
              <a:ext uri="{FF2B5EF4-FFF2-40B4-BE49-F238E27FC236}">
                <a16:creationId xmlns:a16="http://schemas.microsoft.com/office/drawing/2014/main" id="{4FBE20E1-7C71-5F5F-6A85-463DB17751FF}"/>
              </a:ext>
            </a:extLst>
          </p:cNvPr>
          <p:cNvSpPr/>
          <p:nvPr/>
        </p:nvSpPr>
        <p:spPr>
          <a:xfrm>
            <a:off x="22284832" y="14734270"/>
            <a:ext cx="583925" cy="5920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F8F070DC-90BA-CA1D-4B3E-8ADA9BB9834C}"/>
              </a:ext>
            </a:extLst>
          </p:cNvPr>
          <p:cNvSpPr txBox="1"/>
          <p:nvPr/>
        </p:nvSpPr>
        <p:spPr>
          <a:xfrm>
            <a:off x="12015109" y="19753490"/>
            <a:ext cx="239076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Resultados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000" dirty="0"/>
              <a:t>Diminuição da carga orgânica acima de 90% de eficiência em estações de tratamento de esgotos (ETEs); </a:t>
            </a:r>
            <a:r>
              <a:rPr lang="pt-BR" sz="4800" b="1" dirty="0"/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000" dirty="0"/>
              <a:t>Diminuição de formação de lodo acima de 90% em lagoas e tanques de tratamento;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000" dirty="0"/>
              <a:t>Eficiência em tratamento de chorumes e resíduos industriais;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000" dirty="0"/>
              <a:t>Custo-benefício superior aos tratamentos aeróbios convencionais; </a:t>
            </a:r>
            <a:endParaRPr lang="pt-BR" sz="4800" b="1" dirty="0"/>
          </a:p>
        </p:txBody>
      </p: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F00BFA76-E5FD-B639-EE3B-832C0E4D62DD}"/>
              </a:ext>
            </a:extLst>
          </p:cNvPr>
          <p:cNvCxnSpPr>
            <a:cxnSpLocks/>
          </p:cNvCxnSpPr>
          <p:nvPr/>
        </p:nvCxnSpPr>
        <p:spPr>
          <a:xfrm>
            <a:off x="23190964" y="13387149"/>
            <a:ext cx="4546680" cy="1658587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041B118B-DD56-A318-D750-36C822813339}"/>
              </a:ext>
            </a:extLst>
          </p:cNvPr>
          <p:cNvCxnSpPr>
            <a:cxnSpLocks/>
          </p:cNvCxnSpPr>
          <p:nvPr/>
        </p:nvCxnSpPr>
        <p:spPr>
          <a:xfrm flipV="1">
            <a:off x="22971884" y="16086006"/>
            <a:ext cx="4765760" cy="1344381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6" name="Imagem 65" descr="Texto, Logotipo&#10;&#10;Descrição gerada automaticamente">
            <a:extLst>
              <a:ext uri="{FF2B5EF4-FFF2-40B4-BE49-F238E27FC236}">
                <a16:creationId xmlns:a16="http://schemas.microsoft.com/office/drawing/2014/main" id="{B63BE4E6-364D-0445-5433-A47C391C1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2543" y="991547"/>
            <a:ext cx="5467712" cy="164836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CaixaDeTexto 66">
            <a:extLst>
              <a:ext uri="{FF2B5EF4-FFF2-40B4-BE49-F238E27FC236}">
                <a16:creationId xmlns:a16="http://schemas.microsoft.com/office/drawing/2014/main" id="{BE07FBA5-FA1B-291B-BE04-4B4E6BFC65D0}"/>
              </a:ext>
            </a:extLst>
          </p:cNvPr>
          <p:cNvSpPr txBox="1"/>
          <p:nvPr/>
        </p:nvSpPr>
        <p:spPr>
          <a:xfrm>
            <a:off x="12315357" y="24073913"/>
            <a:ext cx="18545644" cy="13029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36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LEGUN Biotecnologia </a:t>
            </a:r>
            <a:r>
              <a:rPr lang="pt-BR" sz="3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sz="36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contato</a:t>
            </a:r>
            <a:r>
              <a:rPr lang="pt-BR" sz="3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11 94999.6000, </a:t>
            </a:r>
            <a:r>
              <a:rPr lang="pt-BR" sz="36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pt-BR" sz="3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carlos.laia@legun.com.br </a:t>
            </a:r>
          </a:p>
          <a:p>
            <a:pPr algn="just">
              <a:spcAft>
                <a:spcPts val="800"/>
              </a:spcAft>
            </a:pPr>
            <a:r>
              <a:rPr lang="pt-BR" sz="3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Processo com Pedido de Patente no INPI</a:t>
            </a:r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92E0F8B3-BE5C-84AC-D995-E017C917AE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4306" y="21701767"/>
            <a:ext cx="3360762" cy="3250271"/>
          </a:xfrm>
          <a:prstGeom prst="rect">
            <a:avLst/>
          </a:prstGeom>
        </p:spPr>
      </p:pic>
      <p:pic>
        <p:nvPicPr>
          <p:cNvPr id="78" name="Imagem 77">
            <a:extLst>
              <a:ext uri="{FF2B5EF4-FFF2-40B4-BE49-F238E27FC236}">
                <a16:creationId xmlns:a16="http://schemas.microsoft.com/office/drawing/2014/main" id="{0BA2B334-7B1B-ED82-1E6F-B2270AEFAA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226" y="17010537"/>
            <a:ext cx="3283328" cy="3080235"/>
          </a:xfrm>
          <a:prstGeom prst="rect">
            <a:avLst/>
          </a:prstGeom>
        </p:spPr>
      </p:pic>
      <p:pic>
        <p:nvPicPr>
          <p:cNvPr id="79" name="Imagem 78">
            <a:extLst>
              <a:ext uri="{FF2B5EF4-FFF2-40B4-BE49-F238E27FC236}">
                <a16:creationId xmlns:a16="http://schemas.microsoft.com/office/drawing/2014/main" id="{77C5857F-DB88-A584-334B-07FD262CBD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238153">
            <a:off x="28804675" y="17060177"/>
            <a:ext cx="3283328" cy="308023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20703B3-22CD-0AAF-803E-35610F17B7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52190" y="7937803"/>
            <a:ext cx="5165901" cy="3489663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3B3B3060-BFD5-88C3-BD7D-27A444F520B2}"/>
              </a:ext>
            </a:extLst>
          </p:cNvPr>
          <p:cNvCxnSpPr>
            <a:cxnSpLocks/>
          </p:cNvCxnSpPr>
          <p:nvPr/>
        </p:nvCxnSpPr>
        <p:spPr>
          <a:xfrm flipV="1">
            <a:off x="25693754" y="10295820"/>
            <a:ext cx="3815206" cy="1573986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9AAEA18-5D99-B845-F3EA-8E6416F2B3F8}"/>
              </a:ext>
            </a:extLst>
          </p:cNvPr>
          <p:cNvSpPr txBox="1"/>
          <p:nvPr/>
        </p:nvSpPr>
        <p:spPr>
          <a:xfrm>
            <a:off x="29199381" y="11769530"/>
            <a:ext cx="6172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Reatores de Bioaumentação</a:t>
            </a:r>
          </a:p>
          <a:p>
            <a:pPr marL="571500" indent="-571500">
              <a:buFontTx/>
              <a:buChar char="-"/>
            </a:pPr>
            <a:r>
              <a:rPr lang="pt-BR" sz="3600" dirty="0"/>
              <a:t>Fonte de carbono C-FX090</a:t>
            </a:r>
          </a:p>
          <a:p>
            <a:pPr marL="571500" indent="-571500">
              <a:buFontTx/>
              <a:buChar char="-"/>
            </a:pPr>
            <a:r>
              <a:rPr lang="pt-BR" sz="3600" dirty="0"/>
              <a:t>N,P, Na,</a:t>
            </a:r>
          </a:p>
        </p:txBody>
      </p:sp>
    </p:spTree>
    <p:extLst>
      <p:ext uri="{BB962C8B-B14F-4D97-AF65-F5344CB8AC3E}">
        <p14:creationId xmlns:p14="http://schemas.microsoft.com/office/powerpoint/2010/main" val="2823898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352</Words>
  <Application>Microsoft Office PowerPoint</Application>
  <PresentationFormat>Personalizar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Ronaldo Biondo</dc:creator>
  <cp:lastModifiedBy>Ronaldo Biondo</cp:lastModifiedBy>
  <cp:revision>3</cp:revision>
  <dcterms:created xsi:type="dcterms:W3CDTF">2024-04-11T23:46:40Z</dcterms:created>
  <dcterms:modified xsi:type="dcterms:W3CDTF">2024-04-12T15:32:05Z</dcterms:modified>
</cp:coreProperties>
</file>